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  <p:sldMasterId id="2147484054" r:id="rId2"/>
  </p:sldMasterIdLst>
  <p:sldIdLst>
    <p:sldId id="257" r:id="rId3"/>
    <p:sldId id="256" r:id="rId4"/>
    <p:sldId id="271" r:id="rId5"/>
    <p:sldId id="258" r:id="rId6"/>
    <p:sldId id="259" r:id="rId7"/>
    <p:sldId id="272" r:id="rId8"/>
    <p:sldId id="268" r:id="rId9"/>
    <p:sldId id="269" r:id="rId10"/>
    <p:sldId id="274" r:id="rId11"/>
    <p:sldId id="275" r:id="rId12"/>
    <p:sldId id="264" r:id="rId13"/>
    <p:sldId id="260" r:id="rId14"/>
    <p:sldId id="261" r:id="rId15"/>
    <p:sldId id="262" r:id="rId16"/>
    <p:sldId id="263" r:id="rId17"/>
    <p:sldId id="273" r:id="rId18"/>
    <p:sldId id="265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D9D9D9"/>
    <a:srgbClr val="FF73F3"/>
    <a:srgbClr val="FDF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CF545D-963E-4564-B16A-42E58652E308}" v="319" dt="2021-03-03T17:51:54.287"/>
    <p1510:client id="{331A0549-257C-48D9-9EC3-2F60F0E74738}" v="411" dt="2021-03-06T07:34:55.079"/>
    <p1510:client id="{48D4EEEF-A3C2-4A95-BC48-CDC7ACA3E455}" v="1115" dt="2021-03-03T19:01:35.386"/>
    <p1510:client id="{853DF67B-D763-4190-84C3-A55387A7BDA3}" v="70" dt="2021-03-04T05:05:04.082"/>
    <p1510:client id="{B4A5FF75-00EC-4175-9E43-B10A32F6AC6E}" v="47" dt="2021-03-05T05:31:11.042"/>
    <p1510:client id="{C27429F0-9061-415A-89E0-A64722E7D856}" v="794" dt="2021-03-04T06:54:35.760"/>
    <p1510:client id="{D4350691-7F80-4782-A0DB-F03F55012A08}" v="7" dt="2021-03-05T12:21:00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5T05:26:19.95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5T05:26:19.95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media/image1.jpeg>
</file>

<file path=ppt/media/image10.png>
</file>

<file path=ppt/media/image11.svg>
</file>

<file path=ppt/media/image12.jpeg>
</file>

<file path=ppt/media/image13.jpe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365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79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3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11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07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4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322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020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43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15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584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142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50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828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121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745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650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391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11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649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0229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7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5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90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7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96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83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92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2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1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4052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js.org/docs/hooks-reference.html" TargetMode="External"/><Relationship Id="rId5" Type="http://schemas.openxmlformats.org/officeDocument/2006/relationships/hyperlink" Target="https://www.chartjs.org/docs/latest/" TargetMode="External"/><Relationship Id="rId4" Type="http://schemas.openxmlformats.org/officeDocument/2006/relationships/hyperlink" Target="https://material-ui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illiampilgrim.deviantart.com/art/Green-Glow-Background-287986968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www.allwhitebackground.com/green-background.html" TargetMode="External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>
            <a:extLst>
              <a:ext uri="{FF2B5EF4-FFF2-40B4-BE49-F238E27FC236}">
                <a16:creationId xmlns:a16="http://schemas.microsoft.com/office/drawing/2014/main" id="{A48D9C48-CA3D-4893-9BD6-6B3E9DFAC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Franklin Gothic Medium"/>
                <a:cs typeface="Calibri Light"/>
              </a:rPr>
              <a:t>Expense Tracker</a:t>
            </a:r>
            <a:endParaRPr lang="en-US" sz="5400" dirty="0">
              <a:solidFill>
                <a:schemeClr val="bg1"/>
              </a:solidFill>
              <a:latin typeface="Franklin Gothic Medium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 Light"/>
                <a:cs typeface="Calibri"/>
              </a:rPr>
              <a:t>An Easy Way to Manage your Money....</a:t>
            </a:r>
            <a:endParaRPr lang="en-US" sz="2400" dirty="0">
              <a:solidFill>
                <a:schemeClr val="bg1"/>
              </a:solidFill>
              <a:latin typeface="Calibri Light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776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ER Diagram:</a:t>
            </a:r>
            <a:endParaRPr lang="en-US" sz="4800" dirty="0">
              <a:solidFill>
                <a:schemeClr val="accent6">
                  <a:lumMod val="20000"/>
                  <a:lumOff val="80000"/>
                </a:schemeClr>
              </a:solidFill>
              <a:latin typeface="Franklin Gothic Book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11" y="1153778"/>
            <a:ext cx="8790956" cy="532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275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Naïve View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71" y="1130450"/>
            <a:ext cx="12194541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163019EC-E91F-4960-974F-FBC7802D3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79179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9647" y="74262"/>
            <a:ext cx="10167937" cy="117951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Income Panel: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4B557340-E44F-49B6-8012-3E67399DBC9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062746" y="1340531"/>
            <a:ext cx="5792787" cy="4564062"/>
          </a:xfrm>
        </p:spPr>
      </p:pic>
      <p:pic>
        <p:nvPicPr>
          <p:cNvPr id="14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C34165-A3E9-46C0-9177-589AC7CDC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04" y="1327211"/>
            <a:ext cx="4267199" cy="540151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7BA1650-8CF4-4106-8B48-1CC408B13C22}"/>
              </a:ext>
            </a:extLst>
          </p:cNvPr>
          <p:cNvSpPr/>
          <p:nvPr/>
        </p:nvSpPr>
        <p:spPr>
          <a:xfrm>
            <a:off x="4983342" y="3503358"/>
            <a:ext cx="979714" cy="484909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46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163019EC-E91F-4960-974F-FBC7802D3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69283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9647" y="74262"/>
            <a:ext cx="10167937" cy="117951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Expense Panel:</a:t>
            </a: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4B557340-E44F-49B6-8012-3E67399DBC9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062746" y="1337771"/>
            <a:ext cx="5792787" cy="4529998"/>
          </a:xfr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5719834-3F86-4417-AB74-248B8B28BB16}"/>
              </a:ext>
            </a:extLst>
          </p:cNvPr>
          <p:cNvSpPr/>
          <p:nvPr/>
        </p:nvSpPr>
        <p:spPr>
          <a:xfrm>
            <a:off x="4983342" y="3503358"/>
            <a:ext cx="979714" cy="48490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1ED58C-E727-4D74-B6EA-A518876DC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17" y="1325935"/>
            <a:ext cx="4257303" cy="540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47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69283"/>
            <a:ext cx="12191979" cy="6857990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Voice Command Inputs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D60984D-9DD5-4AEF-B37E-5819DE716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527" y="310724"/>
            <a:ext cx="4380494" cy="637994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2007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118999"/>
            <a:ext cx="10167937" cy="8141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Evolved View: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2605" y="-615204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482" y="1130450"/>
            <a:ext cx="12200964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40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118999"/>
            <a:ext cx="10167937" cy="8141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Timeline Chart: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2459" y="1130450"/>
            <a:ext cx="8087081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98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Future Plans: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3" y="1723999"/>
            <a:ext cx="10168128" cy="4154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Multi User Support</a:t>
            </a: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Customization in Type &amp; Categories</a:t>
            </a: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Different Graph Functionality</a:t>
            </a:r>
          </a:p>
        </p:txBody>
      </p:sp>
    </p:spTree>
    <p:extLst>
      <p:ext uri="{BB962C8B-B14F-4D97-AF65-F5344CB8AC3E}">
        <p14:creationId xmlns:p14="http://schemas.microsoft.com/office/powerpoint/2010/main" val="4106375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References: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4" y="1723999"/>
            <a:ext cx="12047031" cy="4154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Material UI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https://material-ui.com/</a:t>
            </a:r>
            <a:endParaRPr lang="en-US" sz="28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ChartJS2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https://www.chartjs.org/docs/latest/</a:t>
            </a:r>
            <a:endParaRPr lang="en-US" sz="28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React Hooks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https://reactjs.org/docs/hooks-reference.html</a:t>
            </a:r>
          </a:p>
        </p:txBody>
      </p:sp>
    </p:spTree>
    <p:extLst>
      <p:ext uri="{BB962C8B-B14F-4D97-AF65-F5344CB8AC3E}">
        <p14:creationId xmlns:p14="http://schemas.microsoft.com/office/powerpoint/2010/main" val="279026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108615A-BC6E-427C-81C2-8CFB70160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7207" r="-1" b="3678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7253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8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1" descr="Abstract Green Background Free Stock Photo - Public Domain Pictures">
            <a:extLst>
              <a:ext uri="{FF2B5EF4-FFF2-40B4-BE49-F238E27FC236}">
                <a16:creationId xmlns:a16="http://schemas.microsoft.com/office/drawing/2014/main" id="{06AC6493-32AF-4414-98B2-3A075D2A1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9558" y="8493"/>
            <a:ext cx="12182212" cy="6852495"/>
          </a:xfrm>
          <a:prstGeom prst="rect">
            <a:avLst/>
          </a:prstGeom>
        </p:spPr>
      </p:pic>
      <p:sp>
        <p:nvSpPr>
          <p:cNvPr id="100" name="Rectangle 8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1">
            <a:extLst>
              <a:ext uri="{FF2B5EF4-FFF2-40B4-BE49-F238E27FC236}">
                <a16:creationId xmlns:a16="http://schemas.microsoft.com/office/drawing/2014/main" id="{9D582853-E830-418B-B4C5-078828F3CC7A}"/>
              </a:ext>
            </a:extLst>
          </p:cNvPr>
          <p:cNvSpPr txBox="1"/>
          <p:nvPr/>
        </p:nvSpPr>
        <p:spPr>
          <a:xfrm>
            <a:off x="1221374" y="3798058"/>
            <a:ext cx="8299510" cy="1554272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sz="2000" b="1" dirty="0">
              <a:solidFill>
                <a:srgbClr val="000000"/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</a:t>
            </a:r>
            <a:r>
              <a:rPr lang="en-US" altLang="ko-KR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Bhadaja</a:t>
            </a: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 Pavankumar Vithaldas​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Amin Sanket </a:t>
            </a:r>
            <a:r>
              <a:rPr lang="en-US" altLang="ko-KR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Kalpeshbhai</a:t>
            </a: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Shah Raj Rakeshkumar​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</p:txBody>
      </p:sp>
      <p:sp>
        <p:nvSpPr>
          <p:cNvPr id="67" name="TextBox 2">
            <a:extLst>
              <a:ext uri="{FF2B5EF4-FFF2-40B4-BE49-F238E27FC236}">
                <a16:creationId xmlns:a16="http://schemas.microsoft.com/office/drawing/2014/main" id="{BD64F0E1-B4C1-46A4-94A9-B378A09BF581}"/>
              </a:ext>
            </a:extLst>
          </p:cNvPr>
          <p:cNvSpPr txBox="1"/>
          <p:nvPr/>
        </p:nvSpPr>
        <p:spPr>
          <a:xfrm>
            <a:off x="1319303" y="614359"/>
            <a:ext cx="4081780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endParaRPr lang="en-US" sz="2800" b="1" dirty="0">
              <a:solidFill>
                <a:schemeClr val="bg1">
                  <a:lumMod val="95000"/>
                </a:schemeClr>
              </a:solidFill>
              <a:latin typeface="Franklin Gothic Book"/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cs typeface="Segoe UI"/>
              </a:rPr>
              <a:t>​</a:t>
            </a:r>
            <a:endParaRPr lang="en-US" sz="2000" b="1">
              <a:solidFill>
                <a:schemeClr val="bg1">
                  <a:lumMod val="95000"/>
                </a:schemeClr>
              </a:solidFill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cs typeface="Segoe UI"/>
              </a:rPr>
              <a:t>  </a:t>
            </a:r>
            <a:r>
              <a:rPr lang="en-US" sz="2000" b="1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Dr.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 Bela </a:t>
            </a:r>
            <a:r>
              <a:rPr lang="en-US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Shrimali</a:t>
            </a:r>
            <a:endParaRPr lang="en-US" sz="2000" b="1" dirty="0">
              <a:solidFill>
                <a:schemeClr val="accent6">
                  <a:lumMod val="40000"/>
                  <a:lumOff val="60000"/>
                </a:schemeClr>
              </a:solidFill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  CE-Department</a:t>
            </a: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  LDRP-ITR</a:t>
            </a:r>
          </a:p>
        </p:txBody>
      </p:sp>
      <p:sp>
        <p:nvSpPr>
          <p:cNvPr id="68" name="TextBox 1">
            <a:extLst>
              <a:ext uri="{FF2B5EF4-FFF2-40B4-BE49-F238E27FC236}">
                <a16:creationId xmlns:a16="http://schemas.microsoft.com/office/drawing/2014/main" id="{D6EBE3A5-4B0E-4F7C-A2F2-2EBF8AA40C98}"/>
              </a:ext>
            </a:extLst>
          </p:cNvPr>
          <p:cNvSpPr txBox="1"/>
          <p:nvPr/>
        </p:nvSpPr>
        <p:spPr>
          <a:xfrm>
            <a:off x="1221373" y="3098688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rgbClr val="000000"/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Created By:</a:t>
            </a:r>
          </a:p>
        </p:txBody>
      </p:sp>
      <p:sp>
        <p:nvSpPr>
          <p:cNvPr id="69" name="TextBox 1">
            <a:extLst>
              <a:ext uri="{FF2B5EF4-FFF2-40B4-BE49-F238E27FC236}">
                <a16:creationId xmlns:a16="http://schemas.microsoft.com/office/drawing/2014/main" id="{2E40B5AE-8215-4FB5-9F6F-B5BDA9F4EBF8}"/>
              </a:ext>
            </a:extLst>
          </p:cNvPr>
          <p:cNvSpPr txBox="1"/>
          <p:nvPr/>
        </p:nvSpPr>
        <p:spPr>
          <a:xfrm>
            <a:off x="1221372" y="509976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chemeClr val="accent2">
                  <a:lumMod val="20000"/>
                  <a:lumOff val="80000"/>
                </a:schemeClr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Guided By: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8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1" descr="Abstract Green Background Free Stock Photo - Public Domain Pictures">
            <a:extLst>
              <a:ext uri="{FF2B5EF4-FFF2-40B4-BE49-F238E27FC236}">
                <a16:creationId xmlns:a16="http://schemas.microsoft.com/office/drawing/2014/main" id="{06AC6493-32AF-4414-98B2-3A075D2A1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9558" y="8493"/>
            <a:ext cx="12182212" cy="6852495"/>
          </a:xfrm>
          <a:prstGeom prst="rect">
            <a:avLst/>
          </a:prstGeom>
        </p:spPr>
      </p:pic>
      <p:sp>
        <p:nvSpPr>
          <p:cNvPr id="100" name="Rectangle 8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2">
            <a:extLst>
              <a:ext uri="{FF2B5EF4-FFF2-40B4-BE49-F238E27FC236}">
                <a16:creationId xmlns:a16="http://schemas.microsoft.com/office/drawing/2014/main" id="{BD64F0E1-B4C1-46A4-94A9-B378A09BF581}"/>
              </a:ext>
            </a:extLst>
          </p:cNvPr>
          <p:cNvSpPr txBox="1"/>
          <p:nvPr/>
        </p:nvSpPr>
        <p:spPr>
          <a:xfrm>
            <a:off x="1319303" y="1015412"/>
            <a:ext cx="4081780" cy="574003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endParaRPr lang="en-US" sz="2800" b="1" dirty="0">
              <a:solidFill>
                <a:schemeClr val="bg1">
                  <a:lumMod val="95000"/>
                </a:schemeClr>
              </a:solidFill>
              <a:latin typeface="Franklin Gothic Book"/>
              <a:cs typeface="Segoe UI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System Definition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Technologies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Project Structure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Continuous Deployment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Functional Requirements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Screen Design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Future Plans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Live Implementation</a:t>
            </a:r>
          </a:p>
          <a:p>
            <a:pPr algn="just">
              <a:spcAft>
                <a:spcPts val="600"/>
              </a:spcAft>
            </a:pPr>
            <a:r>
              <a:rPr lang="en-US" sz="2000" b="1" dirty="0">
                <a:cs typeface="Segoe UI"/>
              </a:rPr>
              <a:t>Loc</a:t>
            </a:r>
            <a:b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</a:br>
            <a:endParaRPr lang="en-US" sz="2000" b="1">
              <a:solidFill>
                <a:schemeClr val="accent6">
                  <a:lumMod val="40000"/>
                  <a:lumOff val="60000"/>
                </a:schemeClr>
              </a:solidFill>
              <a:cs typeface="Segoe UI"/>
            </a:endParaRPr>
          </a:p>
        </p:txBody>
      </p:sp>
      <p:sp>
        <p:nvSpPr>
          <p:cNvPr id="69" name="TextBox 1">
            <a:extLst>
              <a:ext uri="{FF2B5EF4-FFF2-40B4-BE49-F238E27FC236}">
                <a16:creationId xmlns:a16="http://schemas.microsoft.com/office/drawing/2014/main" id="{2E40B5AE-8215-4FB5-9F6F-B5BDA9F4EBF8}"/>
              </a:ext>
            </a:extLst>
          </p:cNvPr>
          <p:cNvSpPr txBox="1"/>
          <p:nvPr/>
        </p:nvSpPr>
        <p:spPr>
          <a:xfrm>
            <a:off x="1221372" y="509976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chemeClr val="accent2">
                  <a:lumMod val="20000"/>
                  <a:lumOff val="80000"/>
                </a:schemeClr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Outline of Presentation:</a:t>
            </a:r>
          </a:p>
        </p:txBody>
      </p:sp>
    </p:spTree>
    <p:extLst>
      <p:ext uri="{BB962C8B-B14F-4D97-AF65-F5344CB8AC3E}">
        <p14:creationId xmlns:p14="http://schemas.microsoft.com/office/powerpoint/2010/main" val="187725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FA7FA6A5-B3BD-4F62-ADEC-460A21FF40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0CD7D3-E312-4B45-9820-D745E1D75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Expense Tracker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9B64F-E76A-4FA2-969C-DA862867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2"/>
            <a:r>
              <a:rPr lang="en-US" sz="4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What?</a:t>
            </a:r>
          </a:p>
          <a:p>
            <a:pPr lvl="2"/>
            <a:r>
              <a:rPr lang="en-US" sz="4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58403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712C">
            <a:alpha val="4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FE26D468-A2F3-4B2F-816F-172E8B956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176" y="6132"/>
            <a:ext cx="12450871" cy="6866611"/>
          </a:xfrm>
          <a:prstGeom prst="rect">
            <a:avLst/>
          </a:prstGeom>
        </p:spPr>
      </p:pic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958F8D2-E168-45AA-84D7-14C902177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CD7D3-E312-4B45-9820-D745E1D75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Technologies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BBB45E9D-E7F7-4804-A6B0-92AD28CA88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8503" y="2971267"/>
            <a:ext cx="2834640" cy="2003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9B64F-E76A-4FA2-969C-DA862867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2" indent="0" algn="ctr">
              <a:spcBef>
                <a:spcPts val="1000"/>
              </a:spcBef>
              <a:buNone/>
            </a:pPr>
            <a:r>
              <a:rPr lang="en-US">
                <a:solidFill>
                  <a:schemeClr val="bg1"/>
                </a:solidFill>
              </a:rPr>
              <a:t>NERF Stack</a:t>
            </a:r>
          </a:p>
        </p:txBody>
      </p:sp>
      <p:pic>
        <p:nvPicPr>
          <p:cNvPr id="10" name="Graphic 11">
            <a:extLst>
              <a:ext uri="{FF2B5EF4-FFF2-40B4-BE49-F238E27FC236}">
                <a16:creationId xmlns:a16="http://schemas.microsoft.com/office/drawing/2014/main" id="{25C8B9ED-B4C4-4C09-8622-1CC8ED3B13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708" y="3134917"/>
            <a:ext cx="2834640" cy="1734415"/>
          </a:xfrm>
          <a:prstGeom prst="rect">
            <a:avLst/>
          </a:prstGeom>
        </p:spPr>
      </p:pic>
      <p:pic>
        <p:nvPicPr>
          <p:cNvPr id="8" name="Graphic 9">
            <a:extLst>
              <a:ext uri="{FF2B5EF4-FFF2-40B4-BE49-F238E27FC236}">
                <a16:creationId xmlns:a16="http://schemas.microsoft.com/office/drawing/2014/main" id="{34418320-CCDE-4B86-96F2-D405F44555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45604" y="3339546"/>
            <a:ext cx="2834640" cy="1266541"/>
          </a:xfrm>
          <a:prstGeom prst="rect">
            <a:avLst/>
          </a:prstGeom>
        </p:spPr>
      </p:pic>
      <p:pic>
        <p:nvPicPr>
          <p:cNvPr id="27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0076FEE-B7FA-4352-ACE2-9FB8D115DC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1116" y="3490526"/>
            <a:ext cx="2834640" cy="102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82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Functional Requirements: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3" y="1393131"/>
            <a:ext cx="10168128" cy="4856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can access site and use functionality without registration </a:t>
            </a:r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After creating transaction form choices should not be changed. </a:t>
            </a:r>
          </a:p>
          <a:p>
            <a:pPr>
              <a:lnSpc>
                <a:spcPct val="200000"/>
              </a:lnSpc>
            </a:pPr>
            <a:r>
              <a:rPr lang="en-US" sz="240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</a:t>
            </a: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User can see visual output of information he/she has given. </a:t>
            </a:r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should be able to change different graphs to visualize their data. • User should be able to make their custom type and categories</a:t>
            </a:r>
            <a:endParaRPr lang="en-US" sz="24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57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Project Structure: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, schematic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307" y="1130450"/>
            <a:ext cx="10184700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74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Continuous Deployment: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307" y="1130450"/>
            <a:ext cx="10184700" cy="57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209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Use case Diagram:</a:t>
            </a:r>
            <a:endParaRPr lang="en-US" sz="4800" dirty="0">
              <a:solidFill>
                <a:schemeClr val="accent6">
                  <a:lumMod val="20000"/>
                  <a:lumOff val="80000"/>
                </a:schemeClr>
              </a:solidFill>
              <a:latin typeface="Franklin Gothic Book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370" y="1130450"/>
            <a:ext cx="8062574" cy="57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8263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</Words>
  <Application>Microsoft Office PowerPoint</Application>
  <PresentationFormat>Widescreen</PresentationFormat>
  <Paragraphs>56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Avenir Next LT Pro</vt:lpstr>
      <vt:lpstr>Calibri</vt:lpstr>
      <vt:lpstr>Calibri Light</vt:lpstr>
      <vt:lpstr>Century Gothic</vt:lpstr>
      <vt:lpstr>Franklin Gothic Book</vt:lpstr>
      <vt:lpstr>Franklin Gothic Medium</vt:lpstr>
      <vt:lpstr>NanumGothic</vt:lpstr>
      <vt:lpstr>AccentBoxVTI</vt:lpstr>
      <vt:lpstr>Mesh</vt:lpstr>
      <vt:lpstr>Expense Tracker</vt:lpstr>
      <vt:lpstr>PowerPoint Presentation</vt:lpstr>
      <vt:lpstr>PowerPoint Presentation</vt:lpstr>
      <vt:lpstr>Expense Tracker</vt:lpstr>
      <vt:lpstr>Technologies</vt:lpstr>
      <vt:lpstr>Functional Requirements:</vt:lpstr>
      <vt:lpstr>Project Structure:</vt:lpstr>
      <vt:lpstr>Continuous Deployment:</vt:lpstr>
      <vt:lpstr>Use case Diagram:</vt:lpstr>
      <vt:lpstr>ER Diagram:</vt:lpstr>
      <vt:lpstr>Naïve View</vt:lpstr>
      <vt:lpstr>Income Panel:</vt:lpstr>
      <vt:lpstr>Expense Panel:</vt:lpstr>
      <vt:lpstr>Voice Command Inputs</vt:lpstr>
      <vt:lpstr>Evolved View:</vt:lpstr>
      <vt:lpstr>Timeline Chart:</vt:lpstr>
      <vt:lpstr>Future Plans:</vt:lpstr>
      <vt:lpstr>References: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</dc:creator>
  <cp:lastModifiedBy>Raj Shah</cp:lastModifiedBy>
  <cp:revision>686</cp:revision>
  <dcterms:created xsi:type="dcterms:W3CDTF">2021-03-03T17:41:51Z</dcterms:created>
  <dcterms:modified xsi:type="dcterms:W3CDTF">2021-04-29T07:02:27Z</dcterms:modified>
</cp:coreProperties>
</file>

<file path=docProps/thumbnail.jpeg>
</file>